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1593E-DB50-DE3C-05B6-8F3289FA1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0C558-F567-35E2-1370-EDE6E5ADD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E4EC6-F7A2-4002-F7F5-039FF499B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9A2E8-8FA7-6D26-6378-6185965B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4B75B-0D4D-64EA-321D-0DC38CC5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011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DE38-0888-6C3A-C58D-FD16D40E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32259-A1B0-AE69-5455-3F61D4CC3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966E0-6693-B9CB-8676-BB039CE15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DE5AB-44CA-6244-F6FD-C81B771C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E64D5-51A5-8F82-ABE2-4BA6A25C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601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DE3D9D-E242-EB40-B2CB-BD2C593C2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1BF1B-F9FB-112E-D2E6-043D1E3FD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A259D-1501-4A29-F928-2ED28BDAC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05F62-9407-63F6-5129-F28AE74E6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99132-68DE-7AFA-BE62-F1E62C19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03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14BE-EE37-538B-C9A4-8A8C53F99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A0EDB-3D1C-4961-8B17-558688EFE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69FBB-1CBF-82A2-725B-67BD93311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FAE11-C1E4-86F7-0882-E3EF1EB6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F3CD1-1280-AEDA-498A-347039700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7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3D849-D3A5-8D5C-6627-A92056126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ACB08-0E98-C708-8DCC-6D7FA1EE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C33F9-ACBF-CA3F-DCD3-B2BF0CD7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761FD-1848-0B20-9AC3-28D648D3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35E58-D21B-5F16-FE55-5AB1C71D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75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74ECD-8DC2-52A9-3EDA-66CAAB62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94C04-7183-34C0-A071-B062E9076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AF111-529D-2185-1155-A004DFCC3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00250-D6AB-EAD9-AC31-6FC8AA68E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BD15ED-061E-6AD5-55FB-4D8408DCC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24114-8957-71CD-F81C-4786FEC5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961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255B-DD8D-9A68-0C6F-9033C7ADE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9C8C5-8ED9-80B4-AB57-A561C16A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48EEE-39CB-8CBB-F762-E3B66D220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3BC94E-417D-086D-5AF8-3C357006B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1F047-801D-A19F-8056-6E26AE241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CD807-4447-B3BA-2617-3583888D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CA6C09-C5EA-5C35-1B64-E3FB2E1A8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A5977D-F932-A63D-AAF7-EF1D634C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605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FC06-7668-84F9-72D4-9A5F70CA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47F8B-8EBD-6F12-C146-822B9192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7C864-0817-C85A-F547-899A41B34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70FA5-EE21-7BFE-DDCA-52388714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077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E047CD-4E71-5977-3781-B1BB8162B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F54721-2CBE-96B1-78CC-5F70C1E0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79671-3BFC-828D-03A5-4CAA1F70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86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5127-5E74-78DD-3802-6130B2AC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319B5-CD86-D51D-6E0D-45605D025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3DCEB-F0BF-4126-C671-5B8930551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7A1C7-B22A-FE1C-66CD-0DE8F3D66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23887-4F34-7CCC-1375-1E1E71EA2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3B343-144C-D9C7-E733-289B2826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454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D798-0F60-DF85-AB24-D1240DD42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4B2FD7-23ED-6CEC-ECA7-4600ED3CB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BECD3-0EDB-7A69-B835-955E30CAE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3BBE7-D33B-9D60-CC55-9DC712570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8B85E-B547-1236-A143-B39F51E8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D8824-58EA-3BD2-B3C9-F94E42FD8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579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9656F-F4FC-AFAD-F979-14A8750EA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B7049-CBEF-7ED6-0B91-887C27B9B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776C2-1708-3E76-2A38-10FFDA29D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B24ED9-E118-4808-8A4E-A108D67363DB}" type="datetimeFigureOut">
              <a:rPr lang="en-IN" smtClean="0"/>
              <a:t>16-04-2024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FF63A-DFF0-A59A-FA08-9D855DA81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EDAE5-99E8-3975-0E8F-3F6369344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B5907-F44F-4FA0-AD1D-0BA4CF31CF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805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DAC33-B376-E03B-BCD0-9F3A214E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"/>
            <a:ext cx="10515600" cy="59331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dirty="0"/>
              <a:t>Operating Plan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8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Objectives: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Encourage users to adopt healthier lifestyles through exercise, nutrition, and mindfulness.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Tailor fitness routines to individual needs, goals, and fitness levels.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Foster connections among users, allowing them to share progress, challenges, and motivation.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Deliver informative articles, videos, and tips on fitness, nutrition, and mental well-being.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Enable users to monitor their fitness journey, set goals, and celebrate achievements.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Goals: 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Implement all fitness programs on website within 3 months.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Build up an audience of 100 people in 6 months.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Customise everything according to customers.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76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52A4C-37AF-0BEB-AA91-FF3C9213D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599408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en-IN" sz="1800" b="1" kern="15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en-IN" sz="1800" b="1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Timelines: 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Month 1-2: Conduct market research to find target audience and post workout plans for them on website.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Month 3- Engagement with first customers what they feel like and introduce more things.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Month 4-6: Collaborations with other fitness influencers and attract more customers.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Month 7-9: Introduce </a:t>
            </a:r>
            <a:r>
              <a:rPr lang="en-IN" sz="1800" kern="15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dietians</a:t>
            </a: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business to help customers with their diet.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Month 10-12: Focus on growth and expansion.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en-IN" sz="1800" b="1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en-IN" sz="1800" b="1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Physical Equipment: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Communication equipment:  To engage with followers or subscribers, there is a need of phone or laptop. 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Office space: To deal with everything online, website owner can do that from his room.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800" kern="1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Cameras and editing tools: To shoot the workouts, a good quality camera will be needed and to edit the videos or uploads, editing tools will be needed.</a:t>
            </a:r>
            <a:endParaRPr lang="en-IN" sz="1800" kern="15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62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255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Symbol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GURJODH SINGH</dc:creator>
  <cp:lastModifiedBy>GURJODH SINGH</cp:lastModifiedBy>
  <cp:revision>1</cp:revision>
  <dcterms:created xsi:type="dcterms:W3CDTF">2024-04-16T21:40:08Z</dcterms:created>
  <dcterms:modified xsi:type="dcterms:W3CDTF">2024-04-16T21:46:02Z</dcterms:modified>
</cp:coreProperties>
</file>